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"/>
  </p:notesMasterIdLst>
  <p:sldIdLst>
    <p:sldId id="375" r:id="rId2"/>
    <p:sldId id="389" r:id="rId3"/>
    <p:sldId id="390" r:id="rId4"/>
    <p:sldId id="381" r:id="rId5"/>
    <p:sldId id="385" r:id="rId6"/>
    <p:sldId id="386" r:id="rId7"/>
    <p:sldId id="391" r:id="rId8"/>
    <p:sldId id="388" r:id="rId9"/>
    <p:sldId id="384" r:id="rId10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C3B2"/>
    <a:srgbClr val="6B9080"/>
    <a:srgbClr val="768F81"/>
    <a:srgbClr val="EAF4F4"/>
    <a:srgbClr val="CCE3DE"/>
    <a:srgbClr val="DAE7E4"/>
    <a:srgbClr val="E63246"/>
    <a:srgbClr val="55B432"/>
    <a:srgbClr val="874BA0"/>
    <a:srgbClr val="4B6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2430" autoAdjust="0"/>
  </p:normalViewPr>
  <p:slideViewPr>
    <p:cSldViewPr>
      <p:cViewPr>
        <p:scale>
          <a:sx n="89" d="100"/>
          <a:sy n="89" d="100"/>
        </p:scale>
        <p:origin x="1160" y="9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енис Аргунов" userId="0d895aff7b94471d" providerId="LiveId" clId="{35879A92-3E9C-48FD-92A7-B4DEA5F2C932}"/>
    <pc:docChg chg="undo redo custSel addSld delSld modSld sldOrd">
      <pc:chgData name="Денис Аргунов" userId="0d895aff7b94471d" providerId="LiveId" clId="{35879A92-3E9C-48FD-92A7-B4DEA5F2C932}" dt="2025-01-15T17:12:14.733" v="303" actId="14100"/>
      <pc:docMkLst>
        <pc:docMk/>
      </pc:docMkLst>
      <pc:sldChg chg="modSp">
        <pc:chgData name="Денис Аргунов" userId="0d895aff7b94471d" providerId="LiveId" clId="{35879A92-3E9C-48FD-92A7-B4DEA5F2C932}" dt="2025-01-15T17:12:14.733" v="303" actId="14100"/>
        <pc:sldMkLst>
          <pc:docMk/>
          <pc:sldMk cId="3085743300" sldId="386"/>
        </pc:sldMkLst>
        <pc:graphicFrameChg chg="mod">
          <ac:chgData name="Денис Аргунов" userId="0d895aff7b94471d" providerId="LiveId" clId="{35879A92-3E9C-48FD-92A7-B4DEA5F2C932}" dt="2025-01-15T17:12:14.733" v="303" actId="14100"/>
          <ac:graphicFrameMkLst>
            <pc:docMk/>
            <pc:sldMk cId="3085743300" sldId="386"/>
            <ac:graphicFrameMk id="7" creationId="{6D940DFF-4AEB-457D-9766-7500056665AF}"/>
          </ac:graphicFrameMkLst>
        </pc:graphicFrameChg>
      </pc:sldChg>
      <pc:sldChg chg="modSp mod">
        <pc:chgData name="Денис Аргунов" userId="0d895aff7b94471d" providerId="LiveId" clId="{35879A92-3E9C-48FD-92A7-B4DEA5F2C932}" dt="2025-01-15T17:08:30.370" v="294" actId="20577"/>
        <pc:sldMkLst>
          <pc:docMk/>
          <pc:sldMk cId="2714570302" sldId="387"/>
        </pc:sldMkLst>
        <pc:spChg chg="mod">
          <ac:chgData name="Денис Аргунов" userId="0d895aff7b94471d" providerId="LiveId" clId="{35879A92-3E9C-48FD-92A7-B4DEA5F2C932}" dt="2025-01-15T17:08:30.370" v="294" actId="20577"/>
          <ac:spMkLst>
            <pc:docMk/>
            <pc:sldMk cId="2714570302" sldId="387"/>
            <ac:spMk id="25" creationId="{00000000-0000-0000-0000-000000000000}"/>
          </ac:spMkLst>
        </pc:spChg>
      </pc:sldChg>
      <pc:sldChg chg="addSp delSp modSp mod">
        <pc:chgData name="Денис Аргунов" userId="0d895aff7b94471d" providerId="LiveId" clId="{35879A92-3E9C-48FD-92A7-B4DEA5F2C932}" dt="2025-01-15T16:10:25.404" v="12" actId="208"/>
        <pc:sldMkLst>
          <pc:docMk/>
          <pc:sldMk cId="3480625837" sldId="388"/>
        </pc:sldMkLst>
        <pc:spChg chg="add del mod">
          <ac:chgData name="Денис Аргунов" userId="0d895aff7b94471d" providerId="LiveId" clId="{35879A92-3E9C-48FD-92A7-B4DEA5F2C932}" dt="2025-01-15T16:10:07.090" v="3"/>
          <ac:spMkLst>
            <pc:docMk/>
            <pc:sldMk cId="3480625837" sldId="388"/>
            <ac:spMk id="8" creationId="{B93B9C09-0F17-4A0A-A7BE-6B353F9FFC29}"/>
          </ac:spMkLst>
        </pc:spChg>
        <pc:spChg chg="add mod">
          <ac:chgData name="Денис Аргунов" userId="0d895aff7b94471d" providerId="LiveId" clId="{35879A92-3E9C-48FD-92A7-B4DEA5F2C932}" dt="2025-01-15T16:10:13.299" v="11" actId="20577"/>
          <ac:spMkLst>
            <pc:docMk/>
            <pc:sldMk cId="3480625837" sldId="388"/>
            <ac:spMk id="9" creationId="{0BD4FE67-8AC4-429E-946F-00EEDC02F91B}"/>
          </ac:spMkLst>
        </pc:spChg>
        <pc:spChg chg="add del">
          <ac:chgData name="Денис Аргунов" userId="0d895aff7b94471d" providerId="LiveId" clId="{35879A92-3E9C-48FD-92A7-B4DEA5F2C932}" dt="2025-01-15T16:10:10.060" v="4" actId="478"/>
          <ac:spMkLst>
            <pc:docMk/>
            <pc:sldMk cId="3480625837" sldId="388"/>
            <ac:spMk id="25" creationId="{00000000-0000-0000-0000-000000000000}"/>
          </ac:spMkLst>
        </pc:spChg>
        <pc:graphicFrameChg chg="mod">
          <ac:chgData name="Денис Аргунов" userId="0d895aff7b94471d" providerId="LiveId" clId="{35879A92-3E9C-48FD-92A7-B4DEA5F2C932}" dt="2025-01-15T16:10:25.404" v="12" actId="208"/>
          <ac:graphicFrameMkLst>
            <pc:docMk/>
            <pc:sldMk cId="3480625837" sldId="388"/>
            <ac:graphicFrameMk id="3" creationId="{925AAD1E-176D-4C93-9188-9BDE31C26387}"/>
          </ac:graphicFrameMkLst>
        </pc:graphicFrameChg>
      </pc:sldChg>
      <pc:sldChg chg="addSp delSp modSp add mod ord">
        <pc:chgData name="Денис Аргунов" userId="0d895aff7b94471d" providerId="LiveId" clId="{35879A92-3E9C-48FD-92A7-B4DEA5F2C932}" dt="2025-01-15T17:11:49.628" v="299" actId="14100"/>
        <pc:sldMkLst>
          <pc:docMk/>
          <pc:sldMk cId="2668432127" sldId="389"/>
        </pc:sldMkLst>
        <pc:spChg chg="add mod">
          <ac:chgData name="Денис Аргунов" userId="0d895aff7b94471d" providerId="LiveId" clId="{35879A92-3E9C-48FD-92A7-B4DEA5F2C932}" dt="2025-01-15T17:11:49.628" v="299" actId="14100"/>
          <ac:spMkLst>
            <pc:docMk/>
            <pc:sldMk cId="2668432127" sldId="389"/>
            <ac:spMk id="4" creationId="{E02F2A4A-7BAD-4F06-8F04-BC99BA8ECFDC}"/>
          </ac:spMkLst>
        </pc:spChg>
        <pc:spChg chg="mod">
          <ac:chgData name="Денис Аргунов" userId="0d895aff7b94471d" providerId="LiveId" clId="{35879A92-3E9C-48FD-92A7-B4DEA5F2C932}" dt="2025-01-15T16:12:22.637" v="23" actId="20577"/>
          <ac:spMkLst>
            <pc:docMk/>
            <pc:sldMk cId="2668432127" sldId="389"/>
            <ac:spMk id="25" creationId="{00000000-0000-0000-0000-000000000000}"/>
          </ac:spMkLst>
        </pc:spChg>
        <pc:graphicFrameChg chg="del mod">
          <ac:chgData name="Денис Аргунов" userId="0d895aff7b94471d" providerId="LiveId" clId="{35879A92-3E9C-48FD-92A7-B4DEA5F2C932}" dt="2025-01-15T16:12:25.950" v="25" actId="478"/>
          <ac:graphicFrameMkLst>
            <pc:docMk/>
            <pc:sldMk cId="2668432127" sldId="389"/>
            <ac:graphicFrameMk id="7" creationId="{54285E0A-6A9A-4D2F-9E1F-1347C46A9442}"/>
          </ac:graphicFrameMkLst>
        </pc:graphicFrameChg>
      </pc:sldChg>
      <pc:sldChg chg="modSp add mod">
        <pc:chgData name="Денис Аргунов" userId="0d895aff7b94471d" providerId="LiveId" clId="{35879A92-3E9C-48FD-92A7-B4DEA5F2C932}" dt="2025-01-15T17:11:59.126" v="301" actId="1076"/>
        <pc:sldMkLst>
          <pc:docMk/>
          <pc:sldMk cId="1351477306" sldId="390"/>
        </pc:sldMkLst>
        <pc:spChg chg="mod">
          <ac:chgData name="Денис Аргунов" userId="0d895aff7b94471d" providerId="LiveId" clId="{35879A92-3E9C-48FD-92A7-B4DEA5F2C932}" dt="2025-01-15T17:11:59.126" v="301" actId="1076"/>
          <ac:spMkLst>
            <pc:docMk/>
            <pc:sldMk cId="1351477306" sldId="390"/>
            <ac:spMk id="4" creationId="{E02F2A4A-7BAD-4F06-8F04-BC99BA8ECFDC}"/>
          </ac:spMkLst>
        </pc:spChg>
        <pc:spChg chg="mod">
          <ac:chgData name="Денис Аргунов" userId="0d895aff7b94471d" providerId="LiveId" clId="{35879A92-3E9C-48FD-92A7-B4DEA5F2C932}" dt="2025-01-15T16:35:07.415" v="128" actId="20577"/>
          <ac:spMkLst>
            <pc:docMk/>
            <pc:sldMk cId="1351477306" sldId="390"/>
            <ac:spMk id="25" creationId="{00000000-0000-0000-0000-000000000000}"/>
          </ac:spMkLst>
        </pc:spChg>
      </pc:sldChg>
      <pc:sldChg chg="modSp add del mod ord">
        <pc:chgData name="Денис Аргунов" userId="0d895aff7b94471d" providerId="LiveId" clId="{35879A92-3E9C-48FD-92A7-B4DEA5F2C932}" dt="2025-01-15T17:05:13.535" v="174" actId="2696"/>
        <pc:sldMkLst>
          <pc:docMk/>
          <pc:sldMk cId="702059800" sldId="391"/>
        </pc:sldMkLst>
        <pc:spChg chg="mod">
          <ac:chgData name="Денис Аргунов" userId="0d895aff7b94471d" providerId="LiveId" clId="{35879A92-3E9C-48FD-92A7-B4DEA5F2C932}" dt="2025-01-15T17:04:09.895" v="150" actId="20577"/>
          <ac:spMkLst>
            <pc:docMk/>
            <pc:sldMk cId="702059800" sldId="391"/>
            <ac:spMk id="4" creationId="{E02F2A4A-7BAD-4F06-8F04-BC99BA8ECFDC}"/>
          </ac:spMkLst>
        </pc:spChg>
        <pc:spChg chg="mod">
          <ac:chgData name="Денис Аргунов" userId="0d895aff7b94471d" providerId="LiveId" clId="{35879A92-3E9C-48FD-92A7-B4DEA5F2C932}" dt="2025-01-15T17:05:07.826" v="173" actId="20577"/>
          <ac:spMkLst>
            <pc:docMk/>
            <pc:sldMk cId="702059800" sldId="391"/>
            <ac:spMk id="25" creationId="{00000000-0000-0000-0000-000000000000}"/>
          </ac:spMkLst>
        </pc:spChg>
      </pc:sldChg>
      <pc:sldChg chg="addSp delSp modSp add mod ord modAnim">
        <pc:chgData name="Денис Аргунов" userId="0d895aff7b94471d" providerId="LiveId" clId="{35879A92-3E9C-48FD-92A7-B4DEA5F2C932}" dt="2025-01-15T17:08:13.021" v="245"/>
        <pc:sldMkLst>
          <pc:docMk/>
          <pc:sldMk cId="3869697664" sldId="391"/>
        </pc:sldMkLst>
        <pc:spChg chg="del mod">
          <ac:chgData name="Денис Аргунов" userId="0d895aff7b94471d" providerId="LiveId" clId="{35879A92-3E9C-48FD-92A7-B4DEA5F2C932}" dt="2025-01-15T17:07:09.175" v="178" actId="478"/>
          <ac:spMkLst>
            <pc:docMk/>
            <pc:sldMk cId="3869697664" sldId="391"/>
            <ac:spMk id="4" creationId="{03A23BA9-B865-445B-9CB4-E0F719C3598B}"/>
          </ac:spMkLst>
        </pc:spChg>
        <pc:spChg chg="mod">
          <ac:chgData name="Денис Аргунов" userId="0d895aff7b94471d" providerId="LiveId" clId="{35879A92-3E9C-48FD-92A7-B4DEA5F2C932}" dt="2025-01-15T17:07:55.712" v="243" actId="20577"/>
          <ac:spMkLst>
            <pc:docMk/>
            <pc:sldMk cId="3869697664" sldId="391"/>
            <ac:spMk id="9" creationId="{0BD4FE67-8AC4-429E-946F-00EEDC02F91B}"/>
          </ac:spMkLst>
        </pc:spChg>
        <pc:graphicFrameChg chg="del">
          <ac:chgData name="Денис Аргунов" userId="0d895aff7b94471d" providerId="LiveId" clId="{35879A92-3E9C-48FD-92A7-B4DEA5F2C932}" dt="2025-01-15T17:07:08.097" v="176" actId="478"/>
          <ac:graphicFrameMkLst>
            <pc:docMk/>
            <pc:sldMk cId="3869697664" sldId="391"/>
            <ac:graphicFrameMk id="3" creationId="{925AAD1E-176D-4C93-9188-9BDE31C26387}"/>
          </ac:graphicFrameMkLst>
        </pc:graphicFrameChg>
        <pc:picChg chg="add mod">
          <ac:chgData name="Денис Аргунов" userId="0d895aff7b94471d" providerId="LiveId" clId="{35879A92-3E9C-48FD-92A7-B4DEA5F2C932}" dt="2025-01-15T17:07:37.934" v="181" actId="1076"/>
          <ac:picMkLst>
            <pc:docMk/>
            <pc:sldMk cId="3869697664" sldId="391"/>
            <ac:picMk id="5" creationId="{F066AA89-771F-4963-9309-AA942724F8BB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DEED42-F661-43E5-9561-A1E9C8C819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1B1519A-B7AA-4B2F-AD5A-FE31FE389F89}" type="pres">
      <dgm:prSet presAssocID="{9CDEED42-F661-43E5-9561-A1E9C8C8199B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521D75E-E626-4161-BD1E-AF7CE591C3CA}" type="presOf" srcId="{9CDEED42-F661-43E5-9561-A1E9C8C8199B}" destId="{21B1519A-B7AA-4B2F-AD5A-FE31FE389F8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96382B-5223-4CF4-9A93-B173F912C2D0}" type="doc">
      <dgm:prSet loTypeId="urn:microsoft.com/office/officeart/2005/8/layout/l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526EB792-3A3F-4453-A136-6287F9F1231F}">
      <dgm:prSet/>
      <dgm:spPr/>
      <dgm:t>
        <a:bodyPr/>
        <a:lstStyle/>
        <a:p>
          <a:r>
            <a:rPr lang="ru-RU" dirty="0"/>
            <a:t>Каталог</a:t>
          </a:r>
          <a:r>
            <a:rPr lang="ru-RU" baseline="0" dirty="0"/>
            <a:t> кружков</a:t>
          </a:r>
          <a:endParaRPr lang="ru-RU" dirty="0"/>
        </a:p>
      </dgm:t>
    </dgm:pt>
    <dgm:pt modelId="{8C666516-4D7F-4256-8195-9AA0ADA2AC06}" type="sibTrans" cxnId="{27BF6F3F-A6A4-4DBB-B3F1-FD0E70E0DDFF}">
      <dgm:prSet/>
      <dgm:spPr/>
      <dgm:t>
        <a:bodyPr/>
        <a:lstStyle/>
        <a:p>
          <a:endParaRPr lang="ru-RU"/>
        </a:p>
      </dgm:t>
    </dgm:pt>
    <dgm:pt modelId="{0835AB5E-CC41-42A4-BC85-50F9280C6AB7}" type="parTrans" cxnId="{27BF6F3F-A6A4-4DBB-B3F1-FD0E70E0DDFF}">
      <dgm:prSet/>
      <dgm:spPr/>
      <dgm:t>
        <a:bodyPr/>
        <a:lstStyle/>
        <a:p>
          <a:endParaRPr lang="ru-RU"/>
        </a:p>
      </dgm:t>
    </dgm:pt>
    <dgm:pt modelId="{F4947F0A-1F21-408F-BA15-086A0FA230B0}">
      <dgm:prSet/>
      <dgm:spPr/>
      <dgm:t>
        <a:bodyPr/>
        <a:lstStyle/>
        <a:p>
          <a:r>
            <a:rPr lang="ru-RU" dirty="0"/>
            <a:t>Мои записи</a:t>
          </a:r>
        </a:p>
      </dgm:t>
    </dgm:pt>
    <dgm:pt modelId="{A6DB5E54-1B96-436B-93EC-E44F04077633}" type="sibTrans" cxnId="{BA8283C2-22CF-4FCC-B16D-79349CE9C5EB}">
      <dgm:prSet/>
      <dgm:spPr/>
      <dgm:t>
        <a:bodyPr/>
        <a:lstStyle/>
        <a:p>
          <a:endParaRPr lang="ru-RU"/>
        </a:p>
      </dgm:t>
    </dgm:pt>
    <dgm:pt modelId="{ED1A4726-9593-4787-9D33-3D3BFBC330E2}" type="parTrans" cxnId="{BA8283C2-22CF-4FCC-B16D-79349CE9C5EB}">
      <dgm:prSet/>
      <dgm:spPr/>
      <dgm:t>
        <a:bodyPr/>
        <a:lstStyle/>
        <a:p>
          <a:endParaRPr lang="ru-RU"/>
        </a:p>
      </dgm:t>
    </dgm:pt>
    <dgm:pt modelId="{A07E4911-D2DA-446D-A6D9-9A36B1972426}">
      <dgm:prSet/>
      <dgm:spPr/>
      <dgm:t>
        <a:bodyPr/>
        <a:lstStyle/>
        <a:p>
          <a:r>
            <a:rPr lang="ru-RU" dirty="0"/>
            <a:t>Поддержка</a:t>
          </a:r>
        </a:p>
      </dgm:t>
    </dgm:pt>
    <dgm:pt modelId="{B6C0C650-7B7E-4871-8680-A9539F68C25D}" type="sibTrans" cxnId="{EDE44A2D-2794-4178-889F-F6D3A068C176}">
      <dgm:prSet/>
      <dgm:spPr/>
      <dgm:t>
        <a:bodyPr/>
        <a:lstStyle/>
        <a:p>
          <a:endParaRPr lang="ru-RU"/>
        </a:p>
      </dgm:t>
    </dgm:pt>
    <dgm:pt modelId="{1D114DF8-5F4D-4D18-B73A-A3C7F9851AEC}" type="parTrans" cxnId="{EDE44A2D-2794-4178-889F-F6D3A068C176}">
      <dgm:prSet/>
      <dgm:spPr/>
      <dgm:t>
        <a:bodyPr/>
        <a:lstStyle/>
        <a:p>
          <a:endParaRPr lang="ru-RU"/>
        </a:p>
      </dgm:t>
    </dgm:pt>
    <dgm:pt modelId="{0D6F2B80-FEC9-4B0E-AA43-A55741CDFA75}">
      <dgm:prSet/>
      <dgm:spPr/>
      <dgm:t>
        <a:bodyPr/>
        <a:lstStyle/>
        <a:p>
          <a:r>
            <a:rPr lang="ru-RU" dirty="0"/>
            <a:t>Акции</a:t>
          </a:r>
        </a:p>
      </dgm:t>
    </dgm:pt>
    <dgm:pt modelId="{F0E381CC-D517-478E-B771-B776BBAF440F}" type="sibTrans" cxnId="{BE6851B4-F6EB-4570-A2BE-2A84E48AB8BA}">
      <dgm:prSet/>
      <dgm:spPr/>
      <dgm:t>
        <a:bodyPr/>
        <a:lstStyle/>
        <a:p>
          <a:endParaRPr lang="ru-RU"/>
        </a:p>
      </dgm:t>
    </dgm:pt>
    <dgm:pt modelId="{ED662E23-7CFC-4916-B859-5046BB3A914B}" type="parTrans" cxnId="{BE6851B4-F6EB-4570-A2BE-2A84E48AB8BA}">
      <dgm:prSet/>
      <dgm:spPr/>
      <dgm:t>
        <a:bodyPr/>
        <a:lstStyle/>
        <a:p>
          <a:endParaRPr lang="ru-RU"/>
        </a:p>
      </dgm:t>
    </dgm:pt>
    <dgm:pt modelId="{DB41E691-FA5F-B04D-8BA6-E6DE714C5B5B}">
      <dgm:prSet custT="1"/>
      <dgm:spPr/>
      <dgm:t>
        <a:bodyPr/>
        <a:lstStyle/>
        <a:p>
          <a:r>
            <a:rPr lang="ru-RU" sz="1800" dirty="0" err="1"/>
            <a:t>рекомедации</a:t>
          </a:r>
          <a:endParaRPr lang="ru-RU" sz="1800" dirty="0"/>
        </a:p>
      </dgm:t>
    </dgm:pt>
    <dgm:pt modelId="{780A60F3-E093-4043-9AF8-923233185992}" type="sibTrans" cxnId="{E8706E39-A2D9-E042-B699-7BA37127D58D}">
      <dgm:prSet/>
      <dgm:spPr/>
      <dgm:t>
        <a:bodyPr/>
        <a:lstStyle/>
        <a:p>
          <a:endParaRPr lang="ru-RU"/>
        </a:p>
      </dgm:t>
    </dgm:pt>
    <dgm:pt modelId="{69A445DB-556A-E440-96BC-489309A4F51D}" type="parTrans" cxnId="{E8706E39-A2D9-E042-B699-7BA37127D58D}">
      <dgm:prSet/>
      <dgm:spPr/>
      <dgm:t>
        <a:bodyPr/>
        <a:lstStyle/>
        <a:p>
          <a:endParaRPr lang="ru-RU"/>
        </a:p>
      </dgm:t>
    </dgm:pt>
    <dgm:pt modelId="{F346FE3A-C82C-AB43-9A85-12145EB3D1E0}" type="pres">
      <dgm:prSet presAssocID="{F496382B-5223-4CF4-9A93-B173F912C2D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677EEED-329F-FD46-99D7-EB52CD8CF954}" type="pres">
      <dgm:prSet presAssocID="{526EB792-3A3F-4453-A136-6287F9F1231F}" presName="horFlow" presStyleCnt="0"/>
      <dgm:spPr/>
    </dgm:pt>
    <dgm:pt modelId="{FCA03D57-BC38-0E4D-B715-C84FBC56A960}" type="pres">
      <dgm:prSet presAssocID="{526EB792-3A3F-4453-A136-6287F9F1231F}" presName="bigChev" presStyleLbl="node1" presStyleIdx="0" presStyleCnt="4" custLinFactNeighborX="81302" custLinFactNeighborY="3532"/>
      <dgm:spPr/>
    </dgm:pt>
    <dgm:pt modelId="{5599FD75-96C1-1F45-A9CF-EC10B3309B43}" type="pres">
      <dgm:prSet presAssocID="{526EB792-3A3F-4453-A136-6287F9F1231F}" presName="vSp" presStyleCnt="0"/>
      <dgm:spPr/>
    </dgm:pt>
    <dgm:pt modelId="{7F3B1C66-00DF-C341-9C13-0D3C7B4C3B98}" type="pres">
      <dgm:prSet presAssocID="{F4947F0A-1F21-408F-BA15-086A0FA230B0}" presName="horFlow" presStyleCnt="0"/>
      <dgm:spPr/>
    </dgm:pt>
    <dgm:pt modelId="{2ECD060C-CF39-0F47-888E-5B1E6F504781}" type="pres">
      <dgm:prSet presAssocID="{F4947F0A-1F21-408F-BA15-086A0FA230B0}" presName="bigChev" presStyleLbl="node1" presStyleIdx="1" presStyleCnt="4"/>
      <dgm:spPr/>
    </dgm:pt>
    <dgm:pt modelId="{F5F08B37-EE3B-8043-B795-D2D7BCD23E4F}" type="pres">
      <dgm:prSet presAssocID="{F4947F0A-1F21-408F-BA15-086A0FA230B0}" presName="vSp" presStyleCnt="0"/>
      <dgm:spPr/>
    </dgm:pt>
    <dgm:pt modelId="{0A2ED268-D530-6448-88C7-E7AAFF48D26A}" type="pres">
      <dgm:prSet presAssocID="{A07E4911-D2DA-446D-A6D9-9A36B1972426}" presName="horFlow" presStyleCnt="0"/>
      <dgm:spPr/>
    </dgm:pt>
    <dgm:pt modelId="{D922871C-457D-9640-BF6D-9497C966CA28}" type="pres">
      <dgm:prSet presAssocID="{A07E4911-D2DA-446D-A6D9-9A36B1972426}" presName="bigChev" presStyleLbl="node1" presStyleIdx="2" presStyleCnt="4" custLinFactNeighborX="74865" custLinFactNeighborY="-4354"/>
      <dgm:spPr/>
    </dgm:pt>
    <dgm:pt modelId="{999B90AB-BD45-9941-AACF-375A90403181}" type="pres">
      <dgm:prSet presAssocID="{A07E4911-D2DA-446D-A6D9-9A36B1972426}" presName="vSp" presStyleCnt="0"/>
      <dgm:spPr/>
    </dgm:pt>
    <dgm:pt modelId="{775547E5-B2E7-1044-8C44-1FC7B34B55DC}" type="pres">
      <dgm:prSet presAssocID="{0D6F2B80-FEC9-4B0E-AA43-A55741CDFA75}" presName="horFlow" presStyleCnt="0"/>
      <dgm:spPr/>
    </dgm:pt>
    <dgm:pt modelId="{02C5974D-A0D3-7B47-829F-18B5BFFD057B}" type="pres">
      <dgm:prSet presAssocID="{0D6F2B80-FEC9-4B0E-AA43-A55741CDFA75}" presName="bigChev" presStyleLbl="node1" presStyleIdx="3" presStyleCnt="4"/>
      <dgm:spPr/>
    </dgm:pt>
    <dgm:pt modelId="{1D8519C6-2C38-4F49-B284-3D8A204B170B}" type="pres">
      <dgm:prSet presAssocID="{69A445DB-556A-E440-96BC-489309A4F51D}" presName="parTrans" presStyleCnt="0"/>
      <dgm:spPr/>
    </dgm:pt>
    <dgm:pt modelId="{38C5EC0C-611D-D943-95DF-D2E2E4AA611D}" type="pres">
      <dgm:prSet presAssocID="{DB41E691-FA5F-B04D-8BA6-E6DE714C5B5B}" presName="node" presStyleLbl="alignAccFollowNode1" presStyleIdx="0" presStyleCnt="1" custLinFactNeighborX="13061" custLinFactNeighborY="94557">
        <dgm:presLayoutVars>
          <dgm:bulletEnabled val="1"/>
        </dgm:presLayoutVars>
      </dgm:prSet>
      <dgm:spPr/>
    </dgm:pt>
  </dgm:ptLst>
  <dgm:cxnLst>
    <dgm:cxn modelId="{EDE44A2D-2794-4178-889F-F6D3A068C176}" srcId="{F496382B-5223-4CF4-9A93-B173F912C2D0}" destId="{A07E4911-D2DA-446D-A6D9-9A36B1972426}" srcOrd="2" destOrd="0" parTransId="{1D114DF8-5F4D-4D18-B73A-A3C7F9851AEC}" sibTransId="{B6C0C650-7B7E-4871-8680-A9539F68C25D}"/>
    <dgm:cxn modelId="{4983B02E-8ACB-4A4B-967F-644789D23EE3}" type="presOf" srcId="{0D6F2B80-FEC9-4B0E-AA43-A55741CDFA75}" destId="{02C5974D-A0D3-7B47-829F-18B5BFFD057B}" srcOrd="0" destOrd="0" presId="urn:microsoft.com/office/officeart/2005/8/layout/lProcess3"/>
    <dgm:cxn modelId="{E8706E39-A2D9-E042-B699-7BA37127D58D}" srcId="{0D6F2B80-FEC9-4B0E-AA43-A55741CDFA75}" destId="{DB41E691-FA5F-B04D-8BA6-E6DE714C5B5B}" srcOrd="0" destOrd="0" parTransId="{69A445DB-556A-E440-96BC-489309A4F51D}" sibTransId="{780A60F3-E093-4043-9AF8-923233185992}"/>
    <dgm:cxn modelId="{27BF6F3F-A6A4-4DBB-B3F1-FD0E70E0DDFF}" srcId="{F496382B-5223-4CF4-9A93-B173F912C2D0}" destId="{526EB792-3A3F-4453-A136-6287F9F1231F}" srcOrd="0" destOrd="0" parTransId="{0835AB5E-CC41-42A4-BC85-50F9280C6AB7}" sibTransId="{8C666516-4D7F-4256-8195-9AA0ADA2AC06}"/>
    <dgm:cxn modelId="{14E5C855-942F-2344-BD9D-765EA0433E09}" type="presOf" srcId="{526EB792-3A3F-4453-A136-6287F9F1231F}" destId="{FCA03D57-BC38-0E4D-B715-C84FBC56A960}" srcOrd="0" destOrd="0" presId="urn:microsoft.com/office/officeart/2005/8/layout/lProcess3"/>
    <dgm:cxn modelId="{DF6D0A71-E321-2041-8920-7C7F16B43635}" type="presOf" srcId="{DB41E691-FA5F-B04D-8BA6-E6DE714C5B5B}" destId="{38C5EC0C-611D-D943-95DF-D2E2E4AA611D}" srcOrd="0" destOrd="0" presId="urn:microsoft.com/office/officeart/2005/8/layout/lProcess3"/>
    <dgm:cxn modelId="{09C6A582-BC9B-F94D-AC63-83301E392F8A}" type="presOf" srcId="{F4947F0A-1F21-408F-BA15-086A0FA230B0}" destId="{2ECD060C-CF39-0F47-888E-5B1E6F504781}" srcOrd="0" destOrd="0" presId="urn:microsoft.com/office/officeart/2005/8/layout/lProcess3"/>
    <dgm:cxn modelId="{2C406487-DF1F-6941-ABA9-E1ABC6B21884}" type="presOf" srcId="{A07E4911-D2DA-446D-A6D9-9A36B1972426}" destId="{D922871C-457D-9640-BF6D-9497C966CA28}" srcOrd="0" destOrd="0" presId="urn:microsoft.com/office/officeart/2005/8/layout/lProcess3"/>
    <dgm:cxn modelId="{BE6851B4-F6EB-4570-A2BE-2A84E48AB8BA}" srcId="{F496382B-5223-4CF4-9A93-B173F912C2D0}" destId="{0D6F2B80-FEC9-4B0E-AA43-A55741CDFA75}" srcOrd="3" destOrd="0" parTransId="{ED662E23-7CFC-4916-B859-5046BB3A914B}" sibTransId="{F0E381CC-D517-478E-B771-B776BBAF440F}"/>
    <dgm:cxn modelId="{4B6127BD-961B-D94A-B2EC-6114FAECE565}" type="presOf" srcId="{F496382B-5223-4CF4-9A93-B173F912C2D0}" destId="{F346FE3A-C82C-AB43-9A85-12145EB3D1E0}" srcOrd="0" destOrd="0" presId="urn:microsoft.com/office/officeart/2005/8/layout/lProcess3"/>
    <dgm:cxn modelId="{BA8283C2-22CF-4FCC-B16D-79349CE9C5EB}" srcId="{F496382B-5223-4CF4-9A93-B173F912C2D0}" destId="{F4947F0A-1F21-408F-BA15-086A0FA230B0}" srcOrd="1" destOrd="0" parTransId="{ED1A4726-9593-4787-9D33-3D3BFBC330E2}" sibTransId="{A6DB5E54-1B96-436B-93EC-E44F04077633}"/>
    <dgm:cxn modelId="{6EA83F19-4EB6-4440-98A7-871A5BBA78B2}" type="presParOf" srcId="{F346FE3A-C82C-AB43-9A85-12145EB3D1E0}" destId="{7677EEED-329F-FD46-99D7-EB52CD8CF954}" srcOrd="0" destOrd="0" presId="urn:microsoft.com/office/officeart/2005/8/layout/lProcess3"/>
    <dgm:cxn modelId="{76644EFE-C430-CC46-A4B6-AD4EF38F1E16}" type="presParOf" srcId="{7677EEED-329F-FD46-99D7-EB52CD8CF954}" destId="{FCA03D57-BC38-0E4D-B715-C84FBC56A960}" srcOrd="0" destOrd="0" presId="urn:microsoft.com/office/officeart/2005/8/layout/lProcess3"/>
    <dgm:cxn modelId="{889CF39E-9E83-EE47-8416-FE85E508E160}" type="presParOf" srcId="{F346FE3A-C82C-AB43-9A85-12145EB3D1E0}" destId="{5599FD75-96C1-1F45-A9CF-EC10B3309B43}" srcOrd="1" destOrd="0" presId="urn:microsoft.com/office/officeart/2005/8/layout/lProcess3"/>
    <dgm:cxn modelId="{F4A86AF3-9F60-C640-B2B0-D17790A1E062}" type="presParOf" srcId="{F346FE3A-C82C-AB43-9A85-12145EB3D1E0}" destId="{7F3B1C66-00DF-C341-9C13-0D3C7B4C3B98}" srcOrd="2" destOrd="0" presId="urn:microsoft.com/office/officeart/2005/8/layout/lProcess3"/>
    <dgm:cxn modelId="{0C297C44-A9D1-7D43-B9B5-9C73B7B76BA4}" type="presParOf" srcId="{7F3B1C66-00DF-C341-9C13-0D3C7B4C3B98}" destId="{2ECD060C-CF39-0F47-888E-5B1E6F504781}" srcOrd="0" destOrd="0" presId="urn:microsoft.com/office/officeart/2005/8/layout/lProcess3"/>
    <dgm:cxn modelId="{A61A4087-94CE-934D-80A9-87C0ACC12886}" type="presParOf" srcId="{F346FE3A-C82C-AB43-9A85-12145EB3D1E0}" destId="{F5F08B37-EE3B-8043-B795-D2D7BCD23E4F}" srcOrd="3" destOrd="0" presId="urn:microsoft.com/office/officeart/2005/8/layout/lProcess3"/>
    <dgm:cxn modelId="{EB8FFDA0-96C1-D74A-B2C8-3304E78374BE}" type="presParOf" srcId="{F346FE3A-C82C-AB43-9A85-12145EB3D1E0}" destId="{0A2ED268-D530-6448-88C7-E7AAFF48D26A}" srcOrd="4" destOrd="0" presId="urn:microsoft.com/office/officeart/2005/8/layout/lProcess3"/>
    <dgm:cxn modelId="{05F59F18-1374-1942-B152-30F3449B26DE}" type="presParOf" srcId="{0A2ED268-D530-6448-88C7-E7AAFF48D26A}" destId="{D922871C-457D-9640-BF6D-9497C966CA28}" srcOrd="0" destOrd="0" presId="urn:microsoft.com/office/officeart/2005/8/layout/lProcess3"/>
    <dgm:cxn modelId="{EAA39426-9AF1-0342-938C-DB579E5A5880}" type="presParOf" srcId="{F346FE3A-C82C-AB43-9A85-12145EB3D1E0}" destId="{999B90AB-BD45-9941-AACF-375A90403181}" srcOrd="5" destOrd="0" presId="urn:microsoft.com/office/officeart/2005/8/layout/lProcess3"/>
    <dgm:cxn modelId="{C210E020-C901-9446-B878-1A73ACB0603E}" type="presParOf" srcId="{F346FE3A-C82C-AB43-9A85-12145EB3D1E0}" destId="{775547E5-B2E7-1044-8C44-1FC7B34B55DC}" srcOrd="6" destOrd="0" presId="urn:microsoft.com/office/officeart/2005/8/layout/lProcess3"/>
    <dgm:cxn modelId="{B0324736-57A8-B742-AFAE-E03C9492BD2C}" type="presParOf" srcId="{775547E5-B2E7-1044-8C44-1FC7B34B55DC}" destId="{02C5974D-A0D3-7B47-829F-18B5BFFD057B}" srcOrd="0" destOrd="0" presId="urn:microsoft.com/office/officeart/2005/8/layout/lProcess3"/>
    <dgm:cxn modelId="{E265CC66-0956-6544-86A8-FDC80B12E10A}" type="presParOf" srcId="{775547E5-B2E7-1044-8C44-1FC7B34B55DC}" destId="{1D8519C6-2C38-4F49-B284-3D8A204B170B}" srcOrd="1" destOrd="0" presId="urn:microsoft.com/office/officeart/2005/8/layout/lProcess3"/>
    <dgm:cxn modelId="{3F38D674-B4AD-AA41-90EF-71041F45E082}" type="presParOf" srcId="{775547E5-B2E7-1044-8C44-1FC7B34B55DC}" destId="{38C5EC0C-611D-D943-95DF-D2E2E4AA611D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48FE2A-74F8-423E-A255-4F5B2C59C54B}" type="doc">
      <dgm:prSet loTypeId="urn:microsoft.com/office/officeart/2005/8/layout/hList7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D50D6C32-FDD2-4B95-9B2E-B288686FF6E4}">
      <dgm:prSet phldrT="[Текст]"/>
      <dgm:spPr/>
      <dgm:t>
        <a:bodyPr/>
        <a:lstStyle/>
        <a:p>
          <a:r>
            <a:rPr lang="ru-RU" dirty="0"/>
            <a:t>Серверная часть</a:t>
          </a:r>
        </a:p>
      </dgm:t>
    </dgm:pt>
    <dgm:pt modelId="{7AC0BC7D-EAD4-476C-B6C0-0AAEC156F337}" type="parTrans" cxnId="{9A441D2D-41F4-4B40-B958-4928BC18EFE7}">
      <dgm:prSet/>
      <dgm:spPr/>
      <dgm:t>
        <a:bodyPr/>
        <a:lstStyle/>
        <a:p>
          <a:endParaRPr lang="ru-RU"/>
        </a:p>
      </dgm:t>
    </dgm:pt>
    <dgm:pt modelId="{A1C3C375-11D8-4D47-9A2D-EF5EDE707FFE}" type="sibTrans" cxnId="{9A441D2D-41F4-4B40-B958-4928BC18EFE7}">
      <dgm:prSet/>
      <dgm:spPr/>
      <dgm:t>
        <a:bodyPr/>
        <a:lstStyle/>
        <a:p>
          <a:endParaRPr lang="ru-RU"/>
        </a:p>
      </dgm:t>
    </dgm:pt>
    <dgm:pt modelId="{0A763AF3-3741-45D8-B205-52F1F891CB48}">
      <dgm:prSet phldrT="[Текст]"/>
      <dgm:spPr/>
      <dgm:t>
        <a:bodyPr/>
        <a:lstStyle/>
        <a:p>
          <a:r>
            <a:rPr lang="en-US" dirty="0"/>
            <a:t>MySQL</a:t>
          </a:r>
          <a:endParaRPr lang="ru-RU" dirty="0"/>
        </a:p>
      </dgm:t>
    </dgm:pt>
    <dgm:pt modelId="{FAC218DA-ECB6-45CA-8920-031FB64553A1}" type="parTrans" cxnId="{A6E6BF48-C8C0-4276-A724-E4729A131D48}">
      <dgm:prSet/>
      <dgm:spPr/>
      <dgm:t>
        <a:bodyPr/>
        <a:lstStyle/>
        <a:p>
          <a:endParaRPr lang="ru-RU"/>
        </a:p>
      </dgm:t>
    </dgm:pt>
    <dgm:pt modelId="{8762EC8E-1A9B-42CF-BE0F-226AB4BB46C9}" type="sibTrans" cxnId="{A6E6BF48-C8C0-4276-A724-E4729A131D48}">
      <dgm:prSet/>
      <dgm:spPr/>
      <dgm:t>
        <a:bodyPr/>
        <a:lstStyle/>
        <a:p>
          <a:endParaRPr lang="ru-RU"/>
        </a:p>
      </dgm:t>
    </dgm:pt>
    <dgm:pt modelId="{5AA5EC03-99D3-43D1-BF98-CB0DB7F9E6E5}">
      <dgm:prSet phldrT="[Текст]"/>
      <dgm:spPr/>
      <dgm:t>
        <a:bodyPr/>
        <a:lstStyle/>
        <a:p>
          <a:r>
            <a:rPr lang="ru-RU" dirty="0"/>
            <a:t>Клиентская часть</a:t>
          </a:r>
        </a:p>
      </dgm:t>
    </dgm:pt>
    <dgm:pt modelId="{BB43966E-0979-49E9-9A04-B8D5766EC3FA}" type="parTrans" cxnId="{DF77E785-CC1E-4028-BEF2-1881A94916E2}">
      <dgm:prSet/>
      <dgm:spPr/>
      <dgm:t>
        <a:bodyPr/>
        <a:lstStyle/>
        <a:p>
          <a:endParaRPr lang="ru-RU"/>
        </a:p>
      </dgm:t>
    </dgm:pt>
    <dgm:pt modelId="{B95A7FCA-F6EF-4A6C-92E9-2350984320D9}" type="sibTrans" cxnId="{DF77E785-CC1E-4028-BEF2-1881A94916E2}">
      <dgm:prSet/>
      <dgm:spPr/>
      <dgm:t>
        <a:bodyPr/>
        <a:lstStyle/>
        <a:p>
          <a:endParaRPr lang="ru-RU"/>
        </a:p>
      </dgm:t>
    </dgm:pt>
    <dgm:pt modelId="{8A931D32-9899-4E59-92E1-BF841721F95D}">
      <dgm:prSet phldrT="[Текст]"/>
      <dgm:spPr/>
      <dgm:t>
        <a:bodyPr/>
        <a:lstStyle/>
        <a:p>
          <a:r>
            <a:rPr lang="en-US" dirty="0"/>
            <a:t>Telegram</a:t>
          </a:r>
          <a:endParaRPr lang="ru-RU" dirty="0"/>
        </a:p>
      </dgm:t>
    </dgm:pt>
    <dgm:pt modelId="{355E0882-2187-4C6E-AC05-F24212481D52}" type="parTrans" cxnId="{412BDA97-F40C-4E41-B181-9790104A5CE3}">
      <dgm:prSet/>
      <dgm:spPr/>
      <dgm:t>
        <a:bodyPr/>
        <a:lstStyle/>
        <a:p>
          <a:endParaRPr lang="ru-RU"/>
        </a:p>
      </dgm:t>
    </dgm:pt>
    <dgm:pt modelId="{7F6FF91F-5F84-4040-B199-D8BF28798464}" type="sibTrans" cxnId="{412BDA97-F40C-4E41-B181-9790104A5CE3}">
      <dgm:prSet/>
      <dgm:spPr/>
      <dgm:t>
        <a:bodyPr/>
        <a:lstStyle/>
        <a:p>
          <a:endParaRPr lang="ru-RU"/>
        </a:p>
      </dgm:t>
    </dgm:pt>
    <dgm:pt modelId="{FA93DC48-2F0B-4236-80D7-69867C87DC26}">
      <dgm:prSet phldrT="[Текст]"/>
      <dgm:spPr/>
      <dgm:t>
        <a:bodyPr/>
        <a:lstStyle/>
        <a:p>
          <a:r>
            <a:rPr lang="en-US" dirty="0"/>
            <a:t>Python</a:t>
          </a:r>
          <a:endParaRPr lang="ru-RU" dirty="0"/>
        </a:p>
      </dgm:t>
    </dgm:pt>
    <dgm:pt modelId="{ECF61D5C-F096-406E-99E2-EBBCF1163D45}" type="sibTrans" cxnId="{D82FCDCA-2898-41BC-8B45-6A1431D6F4F6}">
      <dgm:prSet/>
      <dgm:spPr/>
      <dgm:t>
        <a:bodyPr/>
        <a:lstStyle/>
        <a:p>
          <a:endParaRPr lang="ru-RU"/>
        </a:p>
      </dgm:t>
    </dgm:pt>
    <dgm:pt modelId="{9DBC17CB-7A29-48E6-A723-FF65EE378AB4}" type="parTrans" cxnId="{D82FCDCA-2898-41BC-8B45-6A1431D6F4F6}">
      <dgm:prSet/>
      <dgm:spPr/>
      <dgm:t>
        <a:bodyPr/>
        <a:lstStyle/>
        <a:p>
          <a:endParaRPr lang="ru-RU"/>
        </a:p>
      </dgm:t>
    </dgm:pt>
    <dgm:pt modelId="{CC068B08-06C9-4A40-BB9A-2EB3EF79432D}" type="pres">
      <dgm:prSet presAssocID="{6048FE2A-74F8-423E-A255-4F5B2C59C54B}" presName="Name0" presStyleCnt="0">
        <dgm:presLayoutVars>
          <dgm:dir/>
          <dgm:resizeHandles val="exact"/>
        </dgm:presLayoutVars>
      </dgm:prSet>
      <dgm:spPr/>
    </dgm:pt>
    <dgm:pt modelId="{4F874286-885F-2647-BE96-A8C606ED9C2D}" type="pres">
      <dgm:prSet presAssocID="{6048FE2A-74F8-423E-A255-4F5B2C59C54B}" presName="fgShape" presStyleLbl="fgShp" presStyleIdx="0" presStyleCnt="1"/>
      <dgm:spPr/>
    </dgm:pt>
    <dgm:pt modelId="{7C7EFD78-CF23-9848-9125-FACC98FF33E4}" type="pres">
      <dgm:prSet presAssocID="{6048FE2A-74F8-423E-A255-4F5B2C59C54B}" presName="linComp" presStyleCnt="0"/>
      <dgm:spPr/>
    </dgm:pt>
    <dgm:pt modelId="{49CED3D4-8635-8542-A5A9-37BC55C1BF18}" type="pres">
      <dgm:prSet presAssocID="{D50D6C32-FDD2-4B95-9B2E-B288686FF6E4}" presName="compNode" presStyleCnt="0"/>
      <dgm:spPr/>
    </dgm:pt>
    <dgm:pt modelId="{C41D2335-8E75-1449-BDAF-92078028B827}" type="pres">
      <dgm:prSet presAssocID="{D50D6C32-FDD2-4B95-9B2E-B288686FF6E4}" presName="bkgdShape" presStyleLbl="node1" presStyleIdx="0" presStyleCnt="2"/>
      <dgm:spPr/>
    </dgm:pt>
    <dgm:pt modelId="{E18BC803-A95F-8D46-80B7-7464798E3DE9}" type="pres">
      <dgm:prSet presAssocID="{D50D6C32-FDD2-4B95-9B2E-B288686FF6E4}" presName="nodeTx" presStyleLbl="node1" presStyleIdx="0" presStyleCnt="2">
        <dgm:presLayoutVars>
          <dgm:bulletEnabled val="1"/>
        </dgm:presLayoutVars>
      </dgm:prSet>
      <dgm:spPr/>
    </dgm:pt>
    <dgm:pt modelId="{5518ED4C-4B34-4945-8D96-451DCF66871B}" type="pres">
      <dgm:prSet presAssocID="{D50D6C32-FDD2-4B95-9B2E-B288686FF6E4}" presName="invisiNode" presStyleLbl="node1" presStyleIdx="0" presStyleCnt="2"/>
      <dgm:spPr/>
    </dgm:pt>
    <dgm:pt modelId="{D5653860-02ED-4E45-A96F-1C10470EB045}" type="pres">
      <dgm:prSet presAssocID="{D50D6C32-FDD2-4B95-9B2E-B288686FF6E4}" presName="imagNode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t="-39000" b="-39000"/>
          </a:stretch>
        </a:blipFill>
      </dgm:spPr>
    </dgm:pt>
    <dgm:pt modelId="{407D4767-255B-B64E-9A65-7F671B441D49}" type="pres">
      <dgm:prSet presAssocID="{A1C3C375-11D8-4D47-9A2D-EF5EDE707FFE}" presName="sibTrans" presStyleLbl="sibTrans2D1" presStyleIdx="0" presStyleCnt="0"/>
      <dgm:spPr/>
    </dgm:pt>
    <dgm:pt modelId="{99B1D02F-84C6-3B4A-B433-6B2338318A67}" type="pres">
      <dgm:prSet presAssocID="{5AA5EC03-99D3-43D1-BF98-CB0DB7F9E6E5}" presName="compNode" presStyleCnt="0"/>
      <dgm:spPr/>
    </dgm:pt>
    <dgm:pt modelId="{EF56660B-D565-CF49-B33B-02DB1677EB58}" type="pres">
      <dgm:prSet presAssocID="{5AA5EC03-99D3-43D1-BF98-CB0DB7F9E6E5}" presName="bkgdShape" presStyleLbl="node1" presStyleIdx="1" presStyleCnt="2"/>
      <dgm:spPr/>
    </dgm:pt>
    <dgm:pt modelId="{20B9AC69-D887-4F4A-9790-43FDE56D7070}" type="pres">
      <dgm:prSet presAssocID="{5AA5EC03-99D3-43D1-BF98-CB0DB7F9E6E5}" presName="nodeTx" presStyleLbl="node1" presStyleIdx="1" presStyleCnt="2">
        <dgm:presLayoutVars>
          <dgm:bulletEnabled val="1"/>
        </dgm:presLayoutVars>
      </dgm:prSet>
      <dgm:spPr/>
    </dgm:pt>
    <dgm:pt modelId="{D005BD8F-53DB-A845-8346-08DE1389066D}" type="pres">
      <dgm:prSet presAssocID="{5AA5EC03-99D3-43D1-BF98-CB0DB7F9E6E5}" presName="invisiNode" presStyleLbl="node1" presStyleIdx="1" presStyleCnt="2"/>
      <dgm:spPr/>
    </dgm:pt>
    <dgm:pt modelId="{20905BC6-F5E5-374F-B43B-108799CBDA10}" type="pres">
      <dgm:prSet presAssocID="{5AA5EC03-99D3-43D1-BF98-CB0DB7F9E6E5}" presName="imagNode" presStyleLbl="fgImgPlace1" presStyleIdx="1" presStyleCnt="2"/>
      <dgm:spPr>
        <a:blipFill>
          <a:blip xmlns:r="http://schemas.openxmlformats.org/officeDocument/2006/relationships" r:embed="rId1"/>
          <a:srcRect/>
          <a:stretch>
            <a:fillRect t="-39000" b="-39000"/>
          </a:stretch>
        </a:blipFill>
      </dgm:spPr>
    </dgm:pt>
  </dgm:ptLst>
  <dgm:cxnLst>
    <dgm:cxn modelId="{255F5400-7200-7245-8B2D-D8FB446D7976}" type="presOf" srcId="{5AA5EC03-99D3-43D1-BF98-CB0DB7F9E6E5}" destId="{EF56660B-D565-CF49-B33B-02DB1677EB58}" srcOrd="0" destOrd="0" presId="urn:microsoft.com/office/officeart/2005/8/layout/hList7"/>
    <dgm:cxn modelId="{62AEE704-86AC-5A4B-9A61-8D5780336C7F}" type="presOf" srcId="{8A931D32-9899-4E59-92E1-BF841721F95D}" destId="{20B9AC69-D887-4F4A-9790-43FDE56D7070}" srcOrd="1" destOrd="1" presId="urn:microsoft.com/office/officeart/2005/8/layout/hList7"/>
    <dgm:cxn modelId="{9A441D2D-41F4-4B40-B958-4928BC18EFE7}" srcId="{6048FE2A-74F8-423E-A255-4F5B2C59C54B}" destId="{D50D6C32-FDD2-4B95-9B2E-B288686FF6E4}" srcOrd="0" destOrd="0" parTransId="{7AC0BC7D-EAD4-476C-B6C0-0AAEC156F337}" sibTransId="{A1C3C375-11D8-4D47-9A2D-EF5EDE707FFE}"/>
    <dgm:cxn modelId="{A1D2B738-B51F-F14A-A99B-AFAE9076F6EE}" type="presOf" srcId="{0A763AF3-3741-45D8-B205-52F1F891CB48}" destId="{C41D2335-8E75-1449-BDAF-92078028B827}" srcOrd="0" destOrd="2" presId="urn:microsoft.com/office/officeart/2005/8/layout/hList7"/>
    <dgm:cxn modelId="{B60A3C3B-34AD-7649-8524-DED93518C2CF}" type="presOf" srcId="{A1C3C375-11D8-4D47-9A2D-EF5EDE707FFE}" destId="{407D4767-255B-B64E-9A65-7F671B441D49}" srcOrd="0" destOrd="0" presId="urn:microsoft.com/office/officeart/2005/8/layout/hList7"/>
    <dgm:cxn modelId="{D38C4A3C-CB08-AF43-8543-B6384B14C459}" type="presOf" srcId="{6048FE2A-74F8-423E-A255-4F5B2C59C54B}" destId="{CC068B08-06C9-4A40-BB9A-2EB3EF79432D}" srcOrd="0" destOrd="0" presId="urn:microsoft.com/office/officeart/2005/8/layout/hList7"/>
    <dgm:cxn modelId="{A6E6BF48-C8C0-4276-A724-E4729A131D48}" srcId="{D50D6C32-FDD2-4B95-9B2E-B288686FF6E4}" destId="{0A763AF3-3741-45D8-B205-52F1F891CB48}" srcOrd="1" destOrd="0" parTransId="{FAC218DA-ECB6-45CA-8920-031FB64553A1}" sibTransId="{8762EC8E-1A9B-42CF-BE0F-226AB4BB46C9}"/>
    <dgm:cxn modelId="{4AD91D85-978B-8442-98DE-B7D014A9CA3A}" type="presOf" srcId="{D50D6C32-FDD2-4B95-9B2E-B288686FF6E4}" destId="{E18BC803-A95F-8D46-80B7-7464798E3DE9}" srcOrd="1" destOrd="0" presId="urn:microsoft.com/office/officeart/2005/8/layout/hList7"/>
    <dgm:cxn modelId="{DF77E785-CC1E-4028-BEF2-1881A94916E2}" srcId="{6048FE2A-74F8-423E-A255-4F5B2C59C54B}" destId="{5AA5EC03-99D3-43D1-BF98-CB0DB7F9E6E5}" srcOrd="1" destOrd="0" parTransId="{BB43966E-0979-49E9-9A04-B8D5766EC3FA}" sibTransId="{B95A7FCA-F6EF-4A6C-92E9-2350984320D9}"/>
    <dgm:cxn modelId="{371DF38F-09C6-9240-A6B3-2D53F70E28ED}" type="presOf" srcId="{8A931D32-9899-4E59-92E1-BF841721F95D}" destId="{EF56660B-D565-CF49-B33B-02DB1677EB58}" srcOrd="0" destOrd="1" presId="urn:microsoft.com/office/officeart/2005/8/layout/hList7"/>
    <dgm:cxn modelId="{412BDA97-F40C-4E41-B181-9790104A5CE3}" srcId="{5AA5EC03-99D3-43D1-BF98-CB0DB7F9E6E5}" destId="{8A931D32-9899-4E59-92E1-BF841721F95D}" srcOrd="0" destOrd="0" parTransId="{355E0882-2187-4C6E-AC05-F24212481D52}" sibTransId="{7F6FF91F-5F84-4040-B199-D8BF28798464}"/>
    <dgm:cxn modelId="{B45F8BC1-BB91-DE43-B381-AFBD04DC1288}" type="presOf" srcId="{FA93DC48-2F0B-4236-80D7-69867C87DC26}" destId="{E18BC803-A95F-8D46-80B7-7464798E3DE9}" srcOrd="1" destOrd="1" presId="urn:microsoft.com/office/officeart/2005/8/layout/hList7"/>
    <dgm:cxn modelId="{D82FCDCA-2898-41BC-8B45-6A1431D6F4F6}" srcId="{D50D6C32-FDD2-4B95-9B2E-B288686FF6E4}" destId="{FA93DC48-2F0B-4236-80D7-69867C87DC26}" srcOrd="0" destOrd="0" parTransId="{9DBC17CB-7A29-48E6-A723-FF65EE378AB4}" sibTransId="{ECF61D5C-F096-406E-99E2-EBBCF1163D45}"/>
    <dgm:cxn modelId="{0E9BD6CD-B28D-A849-BCFE-3EA0294737FD}" type="presOf" srcId="{5AA5EC03-99D3-43D1-BF98-CB0DB7F9E6E5}" destId="{20B9AC69-D887-4F4A-9790-43FDE56D7070}" srcOrd="1" destOrd="0" presId="urn:microsoft.com/office/officeart/2005/8/layout/hList7"/>
    <dgm:cxn modelId="{666A21CE-43D5-A249-9BF7-5E6C8AFECA01}" type="presOf" srcId="{FA93DC48-2F0B-4236-80D7-69867C87DC26}" destId="{C41D2335-8E75-1449-BDAF-92078028B827}" srcOrd="0" destOrd="1" presId="urn:microsoft.com/office/officeart/2005/8/layout/hList7"/>
    <dgm:cxn modelId="{DC80B3F8-152E-C047-B90A-DC800B535C3F}" type="presOf" srcId="{D50D6C32-FDD2-4B95-9B2E-B288686FF6E4}" destId="{C41D2335-8E75-1449-BDAF-92078028B827}" srcOrd="0" destOrd="0" presId="urn:microsoft.com/office/officeart/2005/8/layout/hList7"/>
    <dgm:cxn modelId="{5AE4F9FA-E783-4B4D-B23B-267634DF9031}" type="presOf" srcId="{0A763AF3-3741-45D8-B205-52F1F891CB48}" destId="{E18BC803-A95F-8D46-80B7-7464798E3DE9}" srcOrd="1" destOrd="2" presId="urn:microsoft.com/office/officeart/2005/8/layout/hList7"/>
    <dgm:cxn modelId="{7BCB1AE1-9AB2-854E-8AB0-9B9574E3947D}" type="presParOf" srcId="{CC068B08-06C9-4A40-BB9A-2EB3EF79432D}" destId="{4F874286-885F-2647-BE96-A8C606ED9C2D}" srcOrd="0" destOrd="0" presId="urn:microsoft.com/office/officeart/2005/8/layout/hList7"/>
    <dgm:cxn modelId="{F24D9F29-2B0D-8442-A7EF-E9EC6E131670}" type="presParOf" srcId="{CC068B08-06C9-4A40-BB9A-2EB3EF79432D}" destId="{7C7EFD78-CF23-9848-9125-FACC98FF33E4}" srcOrd="1" destOrd="0" presId="urn:microsoft.com/office/officeart/2005/8/layout/hList7"/>
    <dgm:cxn modelId="{BE4DA806-C239-984C-AD18-447EA35906C3}" type="presParOf" srcId="{7C7EFD78-CF23-9848-9125-FACC98FF33E4}" destId="{49CED3D4-8635-8542-A5A9-37BC55C1BF18}" srcOrd="0" destOrd="0" presId="urn:microsoft.com/office/officeart/2005/8/layout/hList7"/>
    <dgm:cxn modelId="{0ABC603A-7F7D-A64B-ACA6-F3548CA4DC95}" type="presParOf" srcId="{49CED3D4-8635-8542-A5A9-37BC55C1BF18}" destId="{C41D2335-8E75-1449-BDAF-92078028B827}" srcOrd="0" destOrd="0" presId="urn:microsoft.com/office/officeart/2005/8/layout/hList7"/>
    <dgm:cxn modelId="{4E4EE166-7FA1-8842-A00C-7E4C257CCA5F}" type="presParOf" srcId="{49CED3D4-8635-8542-A5A9-37BC55C1BF18}" destId="{E18BC803-A95F-8D46-80B7-7464798E3DE9}" srcOrd="1" destOrd="0" presId="urn:microsoft.com/office/officeart/2005/8/layout/hList7"/>
    <dgm:cxn modelId="{3638ED19-F410-234F-8CB7-CE5C327681F4}" type="presParOf" srcId="{49CED3D4-8635-8542-A5A9-37BC55C1BF18}" destId="{5518ED4C-4B34-4945-8D96-451DCF66871B}" srcOrd="2" destOrd="0" presId="urn:microsoft.com/office/officeart/2005/8/layout/hList7"/>
    <dgm:cxn modelId="{7F43CAF8-B51F-9148-A652-E98AC87316C2}" type="presParOf" srcId="{49CED3D4-8635-8542-A5A9-37BC55C1BF18}" destId="{D5653860-02ED-4E45-A96F-1C10470EB045}" srcOrd="3" destOrd="0" presId="urn:microsoft.com/office/officeart/2005/8/layout/hList7"/>
    <dgm:cxn modelId="{181F3041-7C14-E143-B686-52B7EED8A341}" type="presParOf" srcId="{7C7EFD78-CF23-9848-9125-FACC98FF33E4}" destId="{407D4767-255B-B64E-9A65-7F671B441D49}" srcOrd="1" destOrd="0" presId="urn:microsoft.com/office/officeart/2005/8/layout/hList7"/>
    <dgm:cxn modelId="{C7EB1547-50E6-F84E-AC07-1B5998A87BCF}" type="presParOf" srcId="{7C7EFD78-CF23-9848-9125-FACC98FF33E4}" destId="{99B1D02F-84C6-3B4A-B433-6B2338318A67}" srcOrd="2" destOrd="0" presId="urn:microsoft.com/office/officeart/2005/8/layout/hList7"/>
    <dgm:cxn modelId="{854A16D7-1BA5-AD40-B5A3-EED4E499B48C}" type="presParOf" srcId="{99B1D02F-84C6-3B4A-B433-6B2338318A67}" destId="{EF56660B-D565-CF49-B33B-02DB1677EB58}" srcOrd="0" destOrd="0" presId="urn:microsoft.com/office/officeart/2005/8/layout/hList7"/>
    <dgm:cxn modelId="{98A99CE5-A1B2-FD46-AD2B-0823DC933F77}" type="presParOf" srcId="{99B1D02F-84C6-3B4A-B433-6B2338318A67}" destId="{20B9AC69-D887-4F4A-9790-43FDE56D7070}" srcOrd="1" destOrd="0" presId="urn:microsoft.com/office/officeart/2005/8/layout/hList7"/>
    <dgm:cxn modelId="{CF6CE0C6-19F6-694C-96AE-4A4C7151EA18}" type="presParOf" srcId="{99B1D02F-84C6-3B4A-B433-6B2338318A67}" destId="{D005BD8F-53DB-A845-8346-08DE1389066D}" srcOrd="2" destOrd="0" presId="urn:microsoft.com/office/officeart/2005/8/layout/hList7"/>
    <dgm:cxn modelId="{E0DEA457-3DF7-144B-8D68-923ED103D688}" type="presParOf" srcId="{99B1D02F-84C6-3B4A-B433-6B2338318A67}" destId="{20905BC6-F5E5-374F-B43B-108799CBDA1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03D57-BC38-0E4D-B715-C84FBC56A960}">
      <dsp:nvSpPr>
        <dsp:cNvPr id="0" name=""/>
        <dsp:cNvSpPr/>
      </dsp:nvSpPr>
      <dsp:spPr>
        <a:xfrm>
          <a:off x="1365057" y="576065"/>
          <a:ext cx="1947308" cy="7789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Каталог</a:t>
          </a:r>
          <a:r>
            <a:rPr lang="ru-RU" sz="1800" kern="1200" baseline="0" dirty="0"/>
            <a:t> кружков</a:t>
          </a:r>
          <a:endParaRPr lang="ru-RU" sz="1800" kern="1200" dirty="0"/>
        </a:p>
      </dsp:txBody>
      <dsp:txXfrm>
        <a:off x="1754519" y="576065"/>
        <a:ext cx="1168385" cy="778923"/>
      </dsp:txXfrm>
    </dsp:sp>
    <dsp:sp modelId="{2ECD060C-CF39-0F47-888E-5B1E6F504781}">
      <dsp:nvSpPr>
        <dsp:cNvPr id="0" name=""/>
        <dsp:cNvSpPr/>
      </dsp:nvSpPr>
      <dsp:spPr>
        <a:xfrm>
          <a:off x="970" y="1436526"/>
          <a:ext cx="1947308" cy="7789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Мои записи</a:t>
          </a:r>
        </a:p>
      </dsp:txBody>
      <dsp:txXfrm>
        <a:off x="390432" y="1436526"/>
        <a:ext cx="1168385" cy="778923"/>
      </dsp:txXfrm>
    </dsp:sp>
    <dsp:sp modelId="{D922871C-457D-9640-BF6D-9497C966CA28}">
      <dsp:nvSpPr>
        <dsp:cNvPr id="0" name=""/>
        <dsp:cNvSpPr/>
      </dsp:nvSpPr>
      <dsp:spPr>
        <a:xfrm>
          <a:off x="1365057" y="2290585"/>
          <a:ext cx="1947308" cy="7789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Поддержка</a:t>
          </a:r>
        </a:p>
      </dsp:txBody>
      <dsp:txXfrm>
        <a:off x="1754519" y="2290585"/>
        <a:ext cx="1168385" cy="778923"/>
      </dsp:txXfrm>
    </dsp:sp>
    <dsp:sp modelId="{02C5974D-A0D3-7B47-829F-18B5BFFD057B}">
      <dsp:nvSpPr>
        <dsp:cNvPr id="0" name=""/>
        <dsp:cNvSpPr/>
      </dsp:nvSpPr>
      <dsp:spPr>
        <a:xfrm>
          <a:off x="970" y="3212472"/>
          <a:ext cx="1947308" cy="7789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Акции</a:t>
          </a:r>
        </a:p>
      </dsp:txBody>
      <dsp:txXfrm>
        <a:off x="390432" y="3212472"/>
        <a:ext cx="1168385" cy="778923"/>
      </dsp:txXfrm>
    </dsp:sp>
    <dsp:sp modelId="{38C5EC0C-611D-D943-95DF-D2E2E4AA611D}">
      <dsp:nvSpPr>
        <dsp:cNvPr id="0" name=""/>
        <dsp:cNvSpPr/>
      </dsp:nvSpPr>
      <dsp:spPr>
        <a:xfrm>
          <a:off x="1696099" y="3889998"/>
          <a:ext cx="1616266" cy="646506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/>
            <a:t>рекомедации</a:t>
          </a:r>
          <a:endParaRPr lang="ru-RU" sz="1800" kern="1200" dirty="0"/>
        </a:p>
      </dsp:txBody>
      <dsp:txXfrm>
        <a:off x="2019352" y="3889998"/>
        <a:ext cx="969760" cy="646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D2335-8E75-1449-BDAF-92078028B827}">
      <dsp:nvSpPr>
        <dsp:cNvPr id="0" name=""/>
        <dsp:cNvSpPr/>
      </dsp:nvSpPr>
      <dsp:spPr>
        <a:xfrm>
          <a:off x="2912" y="0"/>
          <a:ext cx="3336573" cy="40610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1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Серверная часть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Python</a:t>
          </a:r>
          <a:endParaRPr lang="ru-R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MySQL</a:t>
          </a:r>
          <a:endParaRPr lang="ru-RU" sz="2200" kern="1200" dirty="0"/>
        </a:p>
      </dsp:txBody>
      <dsp:txXfrm>
        <a:off x="2912" y="1624419"/>
        <a:ext cx="3336573" cy="1624419"/>
      </dsp:txXfrm>
    </dsp:sp>
    <dsp:sp modelId="{D5653860-02ED-4E45-A96F-1C10470EB045}">
      <dsp:nvSpPr>
        <dsp:cNvPr id="0" name=""/>
        <dsp:cNvSpPr/>
      </dsp:nvSpPr>
      <dsp:spPr>
        <a:xfrm>
          <a:off x="995034" y="243662"/>
          <a:ext cx="1352328" cy="13523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39000" b="-39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6660B-D565-CF49-B33B-02DB1677EB58}">
      <dsp:nvSpPr>
        <dsp:cNvPr id="0" name=""/>
        <dsp:cNvSpPr/>
      </dsp:nvSpPr>
      <dsp:spPr>
        <a:xfrm>
          <a:off x="3439583" y="0"/>
          <a:ext cx="3336573" cy="40610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1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Клиентская часть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Telegram</a:t>
          </a:r>
          <a:endParaRPr lang="ru-RU" sz="2200" kern="1200" dirty="0"/>
        </a:p>
      </dsp:txBody>
      <dsp:txXfrm>
        <a:off x="3439583" y="1624419"/>
        <a:ext cx="3336573" cy="1624419"/>
      </dsp:txXfrm>
    </dsp:sp>
    <dsp:sp modelId="{20905BC6-F5E5-374F-B43B-108799CBDA10}">
      <dsp:nvSpPr>
        <dsp:cNvPr id="0" name=""/>
        <dsp:cNvSpPr/>
      </dsp:nvSpPr>
      <dsp:spPr>
        <a:xfrm>
          <a:off x="4431705" y="243662"/>
          <a:ext cx="1352328" cy="13523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39000" b="-39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74286-885F-2647-BE96-A8C606ED9C2D}">
      <dsp:nvSpPr>
        <dsp:cNvPr id="0" name=""/>
        <dsp:cNvSpPr/>
      </dsp:nvSpPr>
      <dsp:spPr>
        <a:xfrm>
          <a:off x="271162" y="3248838"/>
          <a:ext cx="6236743" cy="609157"/>
        </a:xfrm>
        <a:prstGeom prst="leftRight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73E7F-7578-4DD4-82FD-40C24D6EA17C}" type="datetimeFigureOut">
              <a:rPr lang="ru-RU" smtClean="0"/>
              <a:t>25.12.2025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04A8-8E84-4CDF-9B92-36B2179632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956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3897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743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7312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616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80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0D80-164F-4ECE-A815-4FDD83F9BCA5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5210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90CD5-AEFD-4FB0-8E05-A24BD20C7889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82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A9A4-3005-430B-8AC7-63EFCE895077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938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8CD6-BB20-4C52-B81D-B7785C33963A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64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B67C-FD54-4096-A385-8F8657C73047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71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76E6-C242-4724-A575-17A3D2DBE5B9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05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084D-7615-4765-BEBB-FC2ADD0D2DA6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742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03A1-BF28-48BC-9995-A08902293C2F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042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2774-8C0E-4227-8A4F-13D7074C7957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07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009E-B0BA-40F4-9409-BAD477F7AA27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862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Чтобы добавить рисунок, перетащите его на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8B98-2144-49DA-A188-3A9AAE81BE8F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593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E7E8C-EA9C-421C-A5E1-3533048FB457}" type="datetime1">
              <a:rPr lang="ru-RU" smtClean="0"/>
              <a:t>25.12.2025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notesSlide" Target="../notesSlides/notesSlide7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55577" y="1196752"/>
            <a:ext cx="5616623" cy="1358573"/>
          </a:xfrm>
          <a:prstGeom prst="rect">
            <a:avLst/>
          </a:prstGeom>
          <a:noFill/>
        </p:spPr>
        <p:txBody>
          <a:bodyPr wrap="square" lIns="65274" tIns="32637" rIns="65274" bIns="32637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Сервис записи на кружки для </a:t>
            </a:r>
            <a:r>
              <a:rPr lang="ru-RU" sz="2800" dirty="0">
                <a:solidFill>
                  <a:schemeClr val="bg1"/>
                </a:solidFill>
                <a:latin typeface="+mj-lt"/>
              </a:rPr>
              <a:t>взрослых</a:t>
            </a:r>
            <a:r>
              <a:rPr lang="ru-RU" sz="2800" dirty="0">
                <a:solidFill>
                  <a:schemeClr val="bg1"/>
                </a:solidFill>
              </a:rPr>
              <a:t> с рекомендационной системой</a:t>
            </a:r>
            <a:endParaRPr lang="ru-RU" sz="2800" dirty="0">
              <a:solidFill>
                <a:schemeClr val="bg1"/>
              </a:solidFill>
              <a:latin typeface="Gilroy SemiBold" pitchFamily="50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7" y="2924944"/>
            <a:ext cx="1702838" cy="896908"/>
          </a:xfrm>
          <a:prstGeom prst="rect">
            <a:avLst/>
          </a:prstGeom>
          <a:noFill/>
        </p:spPr>
        <p:txBody>
          <a:bodyPr wrap="squar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1800" dirty="0" err="1"/>
              <a:t>Выглазова</a:t>
            </a:r>
            <a:r>
              <a:rPr lang="ru-RU" sz="1800" dirty="0"/>
              <a:t> Е</a:t>
            </a:r>
            <a:r>
              <a:rPr lang="en-US" sz="1800" dirty="0"/>
              <a:t>.</a:t>
            </a:r>
            <a:r>
              <a:rPr lang="ru-RU" sz="1800" dirty="0"/>
              <a:t>В</a:t>
            </a:r>
            <a:br>
              <a:rPr lang="ru-RU" sz="1800" dirty="0"/>
            </a:br>
            <a:r>
              <a:rPr lang="ru-RU" sz="1800" dirty="0" err="1"/>
              <a:t>Киташова</a:t>
            </a:r>
            <a:r>
              <a:rPr lang="ru-RU" sz="1800" dirty="0"/>
              <a:t> А</a:t>
            </a:r>
            <a:r>
              <a:rPr lang="en-US" sz="1800" dirty="0"/>
              <a:t>.E</a:t>
            </a:r>
            <a:endParaRPr lang="ru-RU" sz="1800" dirty="0"/>
          </a:p>
          <a:p>
            <a:r>
              <a:rPr lang="ru-RU" sz="1800" dirty="0"/>
              <a:t>Группа</a:t>
            </a:r>
            <a:r>
              <a:rPr lang="en-US" sz="1800" dirty="0"/>
              <a:t>:</a:t>
            </a:r>
            <a:r>
              <a:rPr lang="ru-RU" sz="1800" dirty="0"/>
              <a:t> 2</a:t>
            </a:r>
            <a:r>
              <a:rPr lang="en-US" sz="1800" dirty="0"/>
              <a:t>5</a:t>
            </a:r>
            <a:r>
              <a:rPr lang="ru-RU" sz="1800" dirty="0"/>
              <a:t>1-321</a:t>
            </a:r>
          </a:p>
        </p:txBody>
      </p:sp>
    </p:spTree>
    <p:extLst>
      <p:ext uri="{BB962C8B-B14F-4D97-AF65-F5344CB8AC3E}">
        <p14:creationId xmlns:p14="http://schemas.microsoft.com/office/powerpoint/2010/main" val="24364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/>
              <a:t>Введение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2F2A4A-7BAD-4F06-8F04-BC99BA8E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700808"/>
            <a:ext cx="7787208" cy="4425355"/>
          </a:xfrm>
        </p:spPr>
        <p:txBody>
          <a:bodyPr>
            <a:normAutofit fontScale="92500" lnSpcReduction="10000"/>
          </a:bodyPr>
          <a:lstStyle/>
          <a:p>
            <a:r>
              <a:rPr lang="ru-RU" sz="2400" b="1" dirty="0"/>
              <a:t>Объект исследования:</a:t>
            </a:r>
            <a:r>
              <a:rPr lang="ru-RU" sz="2400" dirty="0"/>
              <a:t> цифровые сервисы для организации и автоматизации процесса записи на образовательные и досуговые кружки для взрослых.</a:t>
            </a:r>
          </a:p>
          <a:p>
            <a:r>
              <a:rPr lang="ru-RU" sz="2400" b="1" dirty="0"/>
              <a:t>Предмет исследования:</a:t>
            </a:r>
            <a:r>
              <a:rPr lang="ru-RU" sz="2400" dirty="0"/>
              <a:t> методы и средства разработки онлайн-сервиса с рекомендационной системой, предназначенного для подбора и записи на кружки для взрослых на основе интересов и предпочтений пользователей.</a:t>
            </a:r>
          </a:p>
          <a:p>
            <a:r>
              <a:rPr lang="ru-RU" sz="2400" b="1" dirty="0"/>
              <a:t>Цель курсовой работы:</a:t>
            </a:r>
            <a:r>
              <a:rPr lang="ru-RU" sz="2400" dirty="0"/>
              <a:t> разработка и проектирование сервиса записи на кружки для взрослых с рекомендационной системой, обеспечивающего персонализированный подбор направлений обучения и удобное взаимодействие пользователей с платформой.</a:t>
            </a:r>
          </a:p>
        </p:txBody>
      </p:sp>
    </p:spTree>
    <p:extLst>
      <p:ext uri="{BB962C8B-B14F-4D97-AF65-F5344CB8AC3E}">
        <p14:creationId xmlns:p14="http://schemas.microsoft.com/office/powerpoint/2010/main" val="266843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/>
              <a:t>Практическая значимость проекта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2F2A4A-7BAD-4F06-8F04-BC99BA8E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671885"/>
            <a:ext cx="7787208" cy="442535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Разработанный сервис может быть полезен не только для студентов, но и для широкой аудитории взрослых пользователей, заинтересованных в обучении и развитии. Платформа позволяет упростить процесс поиска и записи на кружки и курсы, экономить время пользователей за счёт персонализированных рекомендаций, а также повышать удобство и эффективность выбора образовательных и досуговых направлений, оставаясь при этом доступной и простой в использовании.</a:t>
            </a:r>
          </a:p>
        </p:txBody>
      </p:sp>
    </p:spTree>
    <p:extLst>
      <p:ext uri="{BB962C8B-B14F-4D97-AF65-F5344CB8AC3E}">
        <p14:creationId xmlns:p14="http://schemas.microsoft.com/office/powerpoint/2010/main" val="1351477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4285E0A-6A9A-4D2F-9E1F-1347C46A9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951935"/>
              </p:ext>
            </p:extLst>
          </p:nvPr>
        </p:nvGraphicFramePr>
        <p:xfrm>
          <a:off x="899592" y="1520792"/>
          <a:ext cx="7560839" cy="381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/>
              <a:t>Основные функции приложения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DE38C49-BBF9-AB79-B184-913BDC55B15E}"/>
              </a:ext>
            </a:extLst>
          </p:cNvPr>
          <p:cNvGrpSpPr/>
          <p:nvPr/>
        </p:nvGrpSpPr>
        <p:grpSpPr>
          <a:xfrm>
            <a:off x="708745" y="932929"/>
            <a:ext cx="8246128" cy="5544617"/>
            <a:chOff x="214303" y="-387425"/>
            <a:chExt cx="13310606" cy="8316083"/>
          </a:xfrm>
        </p:grpSpPr>
        <p:pic>
          <p:nvPicPr>
            <p:cNvPr id="13" name="Picture 2" descr="Picture background">
              <a:extLst>
                <a:ext uri="{FF2B5EF4-FFF2-40B4-BE49-F238E27FC236}">
                  <a16:creationId xmlns:a16="http://schemas.microsoft.com/office/drawing/2014/main" id="{C756B656-4B77-236E-6DFB-A67C8CE92C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26" t="14065" r="20558" b="13185"/>
            <a:stretch/>
          </p:blipFill>
          <p:spPr bwMode="auto">
            <a:xfrm>
              <a:off x="214303" y="-387425"/>
              <a:ext cx="7402859" cy="831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icture background">
              <a:extLst>
                <a:ext uri="{FF2B5EF4-FFF2-40B4-BE49-F238E27FC236}">
                  <a16:creationId xmlns:a16="http://schemas.microsoft.com/office/drawing/2014/main" id="{8C450BFD-23B6-79BB-2AB1-95EEF0FCB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26" t="14065" r="20558" b="13185"/>
            <a:stretch/>
          </p:blipFill>
          <p:spPr bwMode="auto">
            <a:xfrm>
              <a:off x="6122050" y="-387425"/>
              <a:ext cx="7402859" cy="831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345AD136-E60F-F0CB-1D29-88FDC3BFC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23814" y="176595"/>
              <a:ext cx="3751511" cy="1872124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73E1578-269D-6265-86D6-7F24F9FA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23813" y="2054998"/>
              <a:ext cx="3751512" cy="1784422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94F8A5D-9F96-FC70-DADC-14D46F3DD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3813" y="3850162"/>
              <a:ext cx="3751512" cy="305270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68F5CC1-1D22-0137-8EA1-CC37B9ADE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35283"/>
            <a:stretch/>
          </p:blipFill>
          <p:spPr>
            <a:xfrm>
              <a:off x="7554943" y="72137"/>
              <a:ext cx="3716554" cy="2310098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6B1D8552-0EB8-18B8-60EA-BB692DBF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45615" y="2387499"/>
              <a:ext cx="3716554" cy="2432299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AE62919-6C4F-9519-7626-A2876966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45689" y="3850676"/>
              <a:ext cx="3737383" cy="3198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786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AE061E4-E52F-43E3-AB7D-82C9EC95C0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604140"/>
              </p:ext>
            </p:extLst>
          </p:nvPr>
        </p:nvGraphicFramePr>
        <p:xfrm>
          <a:off x="395536" y="1340771"/>
          <a:ext cx="3312366" cy="453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>
                <a:latin typeface="Gilroy Bold" pitchFamily="50" charset="-52"/>
              </a:rPr>
              <a:t>Меню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FB948B-BAA8-DDEA-6846-D8D6C78B4F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671799"/>
            <a:ext cx="4046509" cy="39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0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/>
              <a:t>Технологический стек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</a:t>
            </a:fld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D940DFF-4AEB-457D-9766-7500056665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953277"/>
              </p:ext>
            </p:extLst>
          </p:nvPr>
        </p:nvGraphicFramePr>
        <p:xfrm>
          <a:off x="899562" y="1638014"/>
          <a:ext cx="6779069" cy="4061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574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</a:t>
            </a:fld>
            <a:endParaRPr lang="ru-RU" dirty="0"/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0BD4FE67-8AC4-429E-946F-00EEDC02F91B}"/>
              </a:ext>
            </a:extLst>
          </p:cNvPr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>
                <a:latin typeface="Gilroy Bold" pitchFamily="50" charset="-52"/>
              </a:rPr>
              <a:t>Демонстрация работы онлайн-приложения</a:t>
            </a:r>
          </a:p>
        </p:txBody>
      </p:sp>
      <p:pic>
        <p:nvPicPr>
          <p:cNvPr id="3" name="document_5361850254796826894">
            <a:hlinkClick r:id="" action="ppaction://media"/>
            <a:extLst>
              <a:ext uri="{FF2B5EF4-FFF2-40B4-BE49-F238E27FC236}">
                <a16:creationId xmlns:a16="http://schemas.microsoft.com/office/drawing/2014/main" id="{CF50E79B-FFBA-E8ED-DBF2-C9D5BDF9C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99592" y="1259086"/>
            <a:ext cx="1757882" cy="3906405"/>
          </a:xfrm>
          <a:prstGeom prst="rect">
            <a:avLst/>
          </a:prstGeom>
        </p:spPr>
      </p:pic>
      <p:pic>
        <p:nvPicPr>
          <p:cNvPr id="4" name="document_5361850254796826904">
            <a:hlinkClick r:id="" action="ppaction://media"/>
            <a:extLst>
              <a:ext uri="{FF2B5EF4-FFF2-40B4-BE49-F238E27FC236}">
                <a16:creationId xmlns:a16="http://schemas.microsoft.com/office/drawing/2014/main" id="{377E59BC-8EE1-6201-7A7B-1F66ACBAF2A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15486" y="1271066"/>
            <a:ext cx="1752482" cy="3894405"/>
          </a:xfrm>
          <a:prstGeom prst="rect">
            <a:avLst/>
          </a:prstGeom>
        </p:spPr>
      </p:pic>
      <p:pic>
        <p:nvPicPr>
          <p:cNvPr id="6" name="document_5361850254796826909">
            <a:hlinkClick r:id="" action="ppaction://media"/>
            <a:extLst>
              <a:ext uri="{FF2B5EF4-FFF2-40B4-BE49-F238E27FC236}">
                <a16:creationId xmlns:a16="http://schemas.microsoft.com/office/drawing/2014/main" id="{9B87B7E7-02D9-F138-9AF6-5C7627D21D8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46249" y="1233933"/>
            <a:ext cx="1797877" cy="3995284"/>
          </a:xfrm>
          <a:prstGeom prst="rect">
            <a:avLst/>
          </a:prstGeom>
        </p:spPr>
      </p:pic>
      <p:pic>
        <p:nvPicPr>
          <p:cNvPr id="7" name="document_5361850254796826931">
            <a:hlinkClick r:id="" action="ppaction://media"/>
            <a:extLst>
              <a:ext uri="{FF2B5EF4-FFF2-40B4-BE49-F238E27FC236}">
                <a16:creationId xmlns:a16="http://schemas.microsoft.com/office/drawing/2014/main" id="{03DB987E-D44E-35E9-7D6A-FEF203D3ACB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99063" y="1196751"/>
            <a:ext cx="1814610" cy="40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9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7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23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23BA9-B865-445B-9CB4-E0F719C3598B}"/>
              </a:ext>
            </a:extLst>
          </p:cNvPr>
          <p:cNvSpPr txBox="1"/>
          <p:nvPr/>
        </p:nvSpPr>
        <p:spPr>
          <a:xfrm>
            <a:off x="899592" y="2564904"/>
            <a:ext cx="6635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Telegram-</a:t>
            </a:r>
            <a:r>
              <a:rPr lang="ru-RU" dirty="0"/>
              <a:t>бот </a:t>
            </a:r>
            <a:r>
              <a:rPr lang="en-US" dirty="0" err="1"/>
              <a:t>HobbyGuide</a:t>
            </a:r>
            <a:r>
              <a:rPr lang="ru-RU" dirty="0"/>
              <a:t>представляет собой законченное решение для автоматизации бизнес-</a:t>
            </a:r>
            <a:r>
              <a:rPr lang="ru-RU" dirty="0" err="1"/>
              <a:t>процессоворганизации</a:t>
            </a:r>
            <a:r>
              <a:rPr lang="ru-RU" dirty="0"/>
              <a:t>, предоставляющей услуги кружков по интересам. Система </a:t>
            </a:r>
            <a:r>
              <a:rPr lang="ru-RU" dirty="0" err="1"/>
              <a:t>успешнорешает</a:t>
            </a:r>
            <a:r>
              <a:rPr lang="ru-RU" dirty="0"/>
              <a:t> задачи как клиентов (удобный поиск и запись), так и администраторов(эффективное управление ресурсами).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0BD4FE67-8AC4-429E-946F-00EEDC02F91B}"/>
              </a:ext>
            </a:extLst>
          </p:cNvPr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/>
              <a:t>Выводы</a:t>
            </a:r>
            <a:endParaRPr lang="ru-RU" dirty="0">
              <a:latin typeface="Gilroy 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8062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05847"/>
      </p:ext>
    </p:extLst>
  </p:cSld>
  <p:clrMapOvr>
    <a:masterClrMapping/>
  </p:clrMapOvr>
</p:sld>
</file>

<file path=ppt/theme/theme1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Николаенко_ААИ-2015.thmx</Template>
  <TotalTime>1043</TotalTime>
  <Words>244</Words>
  <Application>Microsoft Macintosh PowerPoint</Application>
  <PresentationFormat>Экран (4:3)</PresentationFormat>
  <Paragraphs>41</Paragraphs>
  <Slides>9</Slides>
  <Notes>9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Gilroy</vt:lpstr>
      <vt:lpstr>Gilroy Bold</vt:lpstr>
      <vt:lpstr>Gilroy SemiBold</vt:lpstr>
      <vt:lpstr>Николаенко_ААИ-2015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Lepeshkin</dc:creator>
  <cp:lastModifiedBy>Катерина</cp:lastModifiedBy>
  <cp:revision>101</cp:revision>
  <cp:lastPrinted>2016-06-06T19:02:34Z</cp:lastPrinted>
  <dcterms:created xsi:type="dcterms:W3CDTF">2015-04-17T11:13:20Z</dcterms:created>
  <dcterms:modified xsi:type="dcterms:W3CDTF">2025-12-25T13:46:39Z</dcterms:modified>
</cp:coreProperties>
</file>